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6"/>
  </p:notesMasterIdLst>
  <p:handoutMasterIdLst>
    <p:handoutMasterId r:id="rId17"/>
  </p:handoutMasterIdLst>
  <p:sldIdLst>
    <p:sldId id="306" r:id="rId5"/>
    <p:sldId id="308" r:id="rId6"/>
    <p:sldId id="309" r:id="rId7"/>
    <p:sldId id="294" r:id="rId8"/>
    <p:sldId id="310" r:id="rId9"/>
    <p:sldId id="303" r:id="rId10"/>
    <p:sldId id="304" r:id="rId11"/>
    <p:sldId id="295" r:id="rId12"/>
    <p:sldId id="311" r:id="rId13"/>
    <p:sldId id="313" r:id="rId14"/>
    <p:sldId id="312" r:id="rId15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4967" autoAdjust="0"/>
  </p:normalViewPr>
  <p:slideViewPr>
    <p:cSldViewPr snapToGrid="0">
      <p:cViewPr varScale="1">
        <p:scale>
          <a:sx n="135" d="100"/>
          <a:sy n="135" d="100"/>
        </p:scale>
        <p:origin x="1224" y="120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Ainscough" userId="648db3c001f3602e" providerId="LiveId" clId="{2A742F5E-9ED1-4E64-96DB-7E73209B2231}"/>
    <pc:docChg chg="custSel delSld modSld sldOrd">
      <pc:chgData name="Christian Ainscough" userId="648db3c001f3602e" providerId="LiveId" clId="{2A742F5E-9ED1-4E64-96DB-7E73209B2231}" dt="2025-01-14T21:53:14.133" v="56" actId="20577"/>
      <pc:docMkLst>
        <pc:docMk/>
      </pc:docMkLst>
      <pc:sldChg chg="modSp mod">
        <pc:chgData name="Christian Ainscough" userId="648db3c001f3602e" providerId="LiveId" clId="{2A742F5E-9ED1-4E64-96DB-7E73209B2231}" dt="2025-01-14T21:48:07.297" v="25" actId="20577"/>
        <pc:sldMkLst>
          <pc:docMk/>
          <pc:sldMk cId="783914445" sldId="294"/>
        </pc:sldMkLst>
        <pc:spChg chg="mod">
          <ac:chgData name="Christian Ainscough" userId="648db3c001f3602e" providerId="LiveId" clId="{2A742F5E-9ED1-4E64-96DB-7E73209B2231}" dt="2025-01-14T21:48:07.297" v="25" actId="20577"/>
          <ac:spMkLst>
            <pc:docMk/>
            <pc:sldMk cId="783914445" sldId="294"/>
            <ac:spMk id="18" creationId="{EEF179E0-4827-7DF7-BC7D-1A42E5F7DD42}"/>
          </ac:spMkLst>
        </pc:spChg>
      </pc:sldChg>
      <pc:sldChg chg="modSp mod">
        <pc:chgData name="Christian Ainscough" userId="648db3c001f3602e" providerId="LiveId" clId="{2A742F5E-9ED1-4E64-96DB-7E73209B2231}" dt="2025-01-14T21:49:00.621" v="50" actId="20577"/>
        <pc:sldMkLst>
          <pc:docMk/>
          <pc:sldMk cId="277827655" sldId="295"/>
        </pc:sldMkLst>
        <pc:spChg chg="mod">
          <ac:chgData name="Christian Ainscough" userId="648db3c001f3602e" providerId="LiveId" clId="{2A742F5E-9ED1-4E64-96DB-7E73209B2231}" dt="2025-01-14T21:49:00.621" v="50" actId="20577"/>
          <ac:spMkLst>
            <pc:docMk/>
            <pc:sldMk cId="277827655" sldId="295"/>
            <ac:spMk id="15" creationId="{262F7AC8-40FE-C0E5-8BCF-880D4D4403C3}"/>
          </ac:spMkLst>
        </pc:spChg>
      </pc:sldChg>
      <pc:sldChg chg="modSp mod">
        <pc:chgData name="Christian Ainscough" userId="648db3c001f3602e" providerId="LiveId" clId="{2A742F5E-9ED1-4E64-96DB-7E73209B2231}" dt="2025-01-13T20:36:44.588" v="23"/>
        <pc:sldMkLst>
          <pc:docMk/>
          <pc:sldMk cId="3159288639" sldId="303"/>
        </pc:sldMkLst>
        <pc:spChg chg="mod">
          <ac:chgData name="Christian Ainscough" userId="648db3c001f3602e" providerId="LiveId" clId="{2A742F5E-9ED1-4E64-96DB-7E73209B2231}" dt="2025-01-13T20:36:44.588" v="23"/>
          <ac:spMkLst>
            <pc:docMk/>
            <pc:sldMk cId="3159288639" sldId="303"/>
            <ac:spMk id="9" creationId="{5840BF8B-F5FD-4CF8-747C-3AACD7930893}"/>
          </ac:spMkLst>
        </pc:spChg>
      </pc:sldChg>
      <pc:sldChg chg="addSp delSp modSp mod ord modClrScheme chgLayout">
        <pc:chgData name="Christian Ainscough" userId="648db3c001f3602e" providerId="LiveId" clId="{2A742F5E-9ED1-4E64-96DB-7E73209B2231}" dt="2025-01-13T20:36:57.722" v="24"/>
        <pc:sldMkLst>
          <pc:docMk/>
          <pc:sldMk cId="3124766000" sldId="304"/>
        </pc:sldMkLst>
        <pc:spChg chg="mod">
          <ac:chgData name="Christian Ainscough" userId="648db3c001f3602e" providerId="LiveId" clId="{2A742F5E-9ED1-4E64-96DB-7E73209B2231}" dt="2025-01-13T20:35:09.263" v="21" actId="20577"/>
          <ac:spMkLst>
            <pc:docMk/>
            <pc:sldMk cId="3124766000" sldId="304"/>
            <ac:spMk id="2" creationId="{CFACDA59-55A0-4EA5-B3E4-646D1D3B4CEB}"/>
          </ac:spMkLst>
        </pc:spChg>
        <pc:spChg chg="del mod">
          <ac:chgData name="Christian Ainscough" userId="648db3c001f3602e" providerId="LiveId" clId="{2A742F5E-9ED1-4E64-96DB-7E73209B2231}" dt="2025-01-13T20:34:44.915" v="8" actId="26606"/>
          <ac:spMkLst>
            <pc:docMk/>
            <pc:sldMk cId="3124766000" sldId="304"/>
            <ac:spMk id="3" creationId="{D14ABC42-7E22-4F59-A0B6-AD98B5CAE0C5}"/>
          </ac:spMkLst>
        </pc:spChg>
        <pc:spChg chg="del mod">
          <ac:chgData name="Christian Ainscough" userId="648db3c001f3602e" providerId="LiveId" clId="{2A742F5E-9ED1-4E64-96DB-7E73209B2231}" dt="2025-01-13T20:34:39.124" v="7" actId="22"/>
          <ac:spMkLst>
            <pc:docMk/>
            <pc:sldMk cId="3124766000" sldId="304"/>
            <ac:spMk id="4" creationId="{1FE9CB6C-6FF8-4B8C-9B41-2DDD39B25DE3}"/>
          </ac:spMkLst>
        </pc:spChg>
        <pc:spChg chg="del mod">
          <ac:chgData name="Christian Ainscough" userId="648db3c001f3602e" providerId="LiveId" clId="{2A742F5E-9ED1-4E64-96DB-7E73209B2231}" dt="2025-01-13T20:34:44.915" v="8" actId="26606"/>
          <ac:spMkLst>
            <pc:docMk/>
            <pc:sldMk cId="3124766000" sldId="304"/>
            <ac:spMk id="5" creationId="{2347FB98-C049-45C5-86B4-4CF44B247B2C}"/>
          </ac:spMkLst>
        </pc:spChg>
        <pc:spChg chg="del mod">
          <ac:chgData name="Christian Ainscough" userId="648db3c001f3602e" providerId="LiveId" clId="{2A742F5E-9ED1-4E64-96DB-7E73209B2231}" dt="2025-01-13T20:34:44.915" v="8" actId="26606"/>
          <ac:spMkLst>
            <pc:docMk/>
            <pc:sldMk cId="3124766000" sldId="304"/>
            <ac:spMk id="6" creationId="{5A74CB9D-E60B-4C8A-B4E7-23BC1D9FA66E}"/>
          </ac:spMkLst>
        </pc:spChg>
        <pc:spChg chg="add mod">
          <ac:chgData name="Christian Ainscough" userId="648db3c001f3602e" providerId="LiveId" clId="{2A742F5E-9ED1-4E64-96DB-7E73209B2231}" dt="2025-01-13T20:34:44.915" v="8" actId="26606"/>
          <ac:spMkLst>
            <pc:docMk/>
            <pc:sldMk cId="3124766000" sldId="304"/>
            <ac:spMk id="13" creationId="{0C2A29C3-A42A-4A54-28D9-1A06CD0C600C}"/>
          </ac:spMkLst>
        </pc:spChg>
        <pc:spChg chg="add mod">
          <ac:chgData name="Christian Ainscough" userId="648db3c001f3602e" providerId="LiveId" clId="{2A742F5E-9ED1-4E64-96DB-7E73209B2231}" dt="2025-01-13T20:36:57.722" v="24"/>
          <ac:spMkLst>
            <pc:docMk/>
            <pc:sldMk cId="3124766000" sldId="304"/>
            <ac:spMk id="15" creationId="{59B9F5C7-F611-6008-48F5-C86B32E66937}"/>
          </ac:spMkLst>
        </pc:spChg>
        <pc:spChg chg="add mod">
          <ac:chgData name="Christian Ainscough" userId="648db3c001f3602e" providerId="LiveId" clId="{2A742F5E-9ED1-4E64-96DB-7E73209B2231}" dt="2025-01-13T20:34:44.915" v="8" actId="26606"/>
          <ac:spMkLst>
            <pc:docMk/>
            <pc:sldMk cId="3124766000" sldId="304"/>
            <ac:spMk id="17" creationId="{475E8A34-B156-5009-8C7E-B916DD9F2A0E}"/>
          </ac:spMkLst>
        </pc:spChg>
        <pc:picChg chg="add mod ord">
          <ac:chgData name="Christian Ainscough" userId="648db3c001f3602e" providerId="LiveId" clId="{2A742F5E-9ED1-4E64-96DB-7E73209B2231}" dt="2025-01-13T20:34:44.915" v="8" actId="26606"/>
          <ac:picMkLst>
            <pc:docMk/>
            <pc:sldMk cId="3124766000" sldId="304"/>
            <ac:picMk id="8" creationId="{9A5194C5-F261-527B-4A4C-8FB0F258DE45}"/>
          </ac:picMkLst>
        </pc:picChg>
      </pc:sldChg>
      <pc:sldChg chg="del">
        <pc:chgData name="Christian Ainscough" userId="648db3c001f3602e" providerId="LiveId" clId="{2A742F5E-9ED1-4E64-96DB-7E73209B2231}" dt="2025-01-13T20:35:48.941" v="22" actId="2696"/>
        <pc:sldMkLst>
          <pc:docMk/>
          <pc:sldMk cId="1403455250" sldId="305"/>
        </pc:sldMkLst>
      </pc:sldChg>
      <pc:sldChg chg="modSp mod">
        <pc:chgData name="Christian Ainscough" userId="648db3c001f3602e" providerId="LiveId" clId="{2A742F5E-9ED1-4E64-96DB-7E73209B2231}" dt="2025-01-14T21:50:11.725" v="55" actId="14100"/>
        <pc:sldMkLst>
          <pc:docMk/>
          <pc:sldMk cId="365334912" sldId="308"/>
        </pc:sldMkLst>
        <pc:spChg chg="mod">
          <ac:chgData name="Christian Ainscough" userId="648db3c001f3602e" providerId="LiveId" clId="{2A742F5E-9ED1-4E64-96DB-7E73209B2231}" dt="2025-01-14T21:50:11.725" v="55" actId="14100"/>
          <ac:spMkLst>
            <pc:docMk/>
            <pc:sldMk cId="365334912" sldId="308"/>
            <ac:spMk id="3" creationId="{0115FF41-AFA4-4D25-AB42-AB034F4B4FEC}"/>
          </ac:spMkLst>
        </pc:spChg>
      </pc:sldChg>
      <pc:sldChg chg="modSp mod">
        <pc:chgData name="Christian Ainscough" userId="648db3c001f3602e" providerId="LiveId" clId="{2A742F5E-9ED1-4E64-96DB-7E73209B2231}" dt="2025-01-13T20:31:01.541" v="0" actId="33524"/>
        <pc:sldMkLst>
          <pc:docMk/>
          <pc:sldMk cId="2227882511" sldId="309"/>
        </pc:sldMkLst>
        <pc:spChg chg="mod">
          <ac:chgData name="Christian Ainscough" userId="648db3c001f3602e" providerId="LiveId" clId="{2A742F5E-9ED1-4E64-96DB-7E73209B2231}" dt="2025-01-13T20:31:01.541" v="0" actId="33524"/>
          <ac:spMkLst>
            <pc:docMk/>
            <pc:sldMk cId="2227882511" sldId="309"/>
            <ac:spMk id="2" creationId="{C5F2FB0B-15EC-453B-BC9B-69AD35DDCEA3}"/>
          </ac:spMkLst>
        </pc:spChg>
      </pc:sldChg>
      <pc:sldChg chg="modSp mod">
        <pc:chgData name="Christian Ainscough" userId="648db3c001f3602e" providerId="LiveId" clId="{2A742F5E-9ED1-4E64-96DB-7E73209B2231}" dt="2025-01-14T21:48:38.069" v="49" actId="20577"/>
        <pc:sldMkLst>
          <pc:docMk/>
          <pc:sldMk cId="3561473475" sldId="310"/>
        </pc:sldMkLst>
        <pc:spChg chg="mod">
          <ac:chgData name="Christian Ainscough" userId="648db3c001f3602e" providerId="LiveId" clId="{2A742F5E-9ED1-4E64-96DB-7E73209B2231}" dt="2025-01-14T21:48:38.069" v="49" actId="20577"/>
          <ac:spMkLst>
            <pc:docMk/>
            <pc:sldMk cId="3561473475" sldId="310"/>
            <ac:spMk id="9" creationId="{A2055D38-CE59-4FC4-85CE-CF9DA81D858C}"/>
          </ac:spMkLst>
        </pc:spChg>
      </pc:sldChg>
      <pc:sldChg chg="modSp mod">
        <pc:chgData name="Christian Ainscough" userId="648db3c001f3602e" providerId="LiveId" clId="{2A742F5E-9ED1-4E64-96DB-7E73209B2231}" dt="2025-01-14T21:53:14.133" v="56" actId="20577"/>
        <pc:sldMkLst>
          <pc:docMk/>
          <pc:sldMk cId="3584772686" sldId="311"/>
        </pc:sldMkLst>
        <pc:spChg chg="mod">
          <ac:chgData name="Christian Ainscough" userId="648db3c001f3602e" providerId="LiveId" clId="{2A742F5E-9ED1-4E64-96DB-7E73209B2231}" dt="2025-01-14T21:53:14.133" v="56" actId="20577"/>
          <ac:spMkLst>
            <pc:docMk/>
            <pc:sldMk cId="3584772686" sldId="311"/>
            <ac:spMk id="23" creationId="{249ACE4E-0038-4BA2-8883-8C3F73B79C44}"/>
          </ac:spMkLst>
        </pc:spChg>
      </pc:sldChg>
      <pc:sldChg chg="modSp mod">
        <pc:chgData name="Christian Ainscough" userId="648db3c001f3602e" providerId="LiveId" clId="{2A742F5E-9ED1-4E64-96DB-7E73209B2231}" dt="2025-01-14T21:49:24.436" v="53" actId="20577"/>
        <pc:sldMkLst>
          <pc:docMk/>
          <pc:sldMk cId="927313156" sldId="312"/>
        </pc:sldMkLst>
        <pc:spChg chg="mod">
          <ac:chgData name="Christian Ainscough" userId="648db3c001f3602e" providerId="LiveId" clId="{2A742F5E-9ED1-4E64-96DB-7E73209B2231}" dt="2025-01-14T21:49:24.436" v="53" actId="20577"/>
          <ac:spMkLst>
            <pc:docMk/>
            <pc:sldMk cId="927313156" sldId="312"/>
            <ac:spMk id="24" creationId="{5D838446-B95D-4AB7-B8CA-D5804BB79A11}"/>
          </ac:spMkLst>
        </pc:spChg>
      </pc:sldChg>
      <pc:sldChg chg="modSp mod">
        <pc:chgData name="Christian Ainscough" userId="648db3c001f3602e" providerId="LiveId" clId="{2A742F5E-9ED1-4E64-96DB-7E73209B2231}" dt="2025-01-14T21:49:10.902" v="51" actId="20577"/>
        <pc:sldMkLst>
          <pc:docMk/>
          <pc:sldMk cId="2270028676" sldId="313"/>
        </pc:sldMkLst>
        <pc:spChg chg="mod">
          <ac:chgData name="Christian Ainscough" userId="648db3c001f3602e" providerId="LiveId" clId="{2A742F5E-9ED1-4E64-96DB-7E73209B2231}" dt="2025-01-14T21:49:10.902" v="51" actId="20577"/>
          <ac:spMkLst>
            <pc:docMk/>
            <pc:sldMk cId="2270028676" sldId="313"/>
            <ac:spMk id="5" creationId="{63B7C214-9C4B-410D-816A-6B3C8059C7B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23CA95F9-8BCF-40C1-B842-BCFFD43632F6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noProof="0" dirty="0">
              <a:solidFill>
                <a:schemeClr val="bg1"/>
              </a:solidFill>
            </a:rPr>
            <a:t>Sister</a:t>
          </a:r>
          <a:br>
            <a:rPr lang="en-GB" noProof="0" dirty="0">
              <a:solidFill>
                <a:schemeClr val="bg1"/>
              </a:solidFill>
            </a:rPr>
          </a:br>
          <a:r>
            <a:rPr lang="en-GB" noProof="0" dirty="0">
              <a:solidFill>
                <a:schemeClr val="bg1"/>
              </a:solidFill>
            </a:rPr>
            <a:t>Christian</a:t>
          </a:r>
        </a:p>
      </dgm:t>
    </dgm:pt>
    <dgm:pt modelId="{FC4F4986-5DCD-4DC2-B7FD-2C5FABEF9979}" type="parTrans" cxnId="{E6EDE7CF-5B3F-4E2C-99EE-D5462F0EC9CE}">
      <dgm:prSet/>
      <dgm:spPr/>
      <dgm:t>
        <a:bodyPr rtlCol="0"/>
        <a:lstStyle/>
        <a:p>
          <a:pPr rtl="0"/>
          <a:endParaRPr lang="en-GB" noProof="0" dirty="0"/>
        </a:p>
      </dgm:t>
    </dgm:pt>
    <dgm:pt modelId="{D868EA7F-D868-4231-86D5-66D9B2DF2F62}" type="sibTrans" cxnId="{E6EDE7CF-5B3F-4E2C-99EE-D5462F0EC9CE}">
      <dgm:prSet/>
      <dgm:spPr/>
      <dgm:t>
        <a:bodyPr rtlCol="0"/>
        <a:lstStyle/>
        <a:p>
          <a:pPr rtl="0"/>
          <a:endParaRPr lang="en-GB" noProof="0" dirty="0"/>
        </a:p>
      </dgm:t>
    </dgm:pt>
    <dgm:pt modelId="{1E293C9C-50F7-4DF0-A45F-EF6AA41E15B2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GB" noProof="0" dirty="0">
            <a:solidFill>
              <a:schemeClr val="bg1"/>
            </a:solidFill>
          </a:endParaRPr>
        </a:p>
      </dgm:t>
    </dgm:pt>
    <dgm:pt modelId="{04936CC5-1B2F-4620-ABDF-F195956C3F4A}" type="parTrans" cxnId="{A7E7000F-0D10-4D88-844F-C9CB2A6A39DA}">
      <dgm:prSet/>
      <dgm:spPr/>
      <dgm:t>
        <a:bodyPr rtlCol="0"/>
        <a:lstStyle/>
        <a:p>
          <a:pPr rtl="0"/>
          <a:endParaRPr lang="en-GB" noProof="0" dirty="0"/>
        </a:p>
      </dgm:t>
    </dgm:pt>
    <dgm:pt modelId="{E019F05B-61F4-4915-9D10-5D6F328EA591}" type="sibTrans" cxnId="{A7E7000F-0D10-4D88-844F-C9CB2A6A39DA}">
      <dgm:prSet/>
      <dgm:spPr/>
      <dgm:t>
        <a:bodyPr rtlCol="0"/>
        <a:lstStyle/>
        <a:p>
          <a:pPr rtl="0"/>
          <a:endParaRPr lang="en-GB" noProof="0" dirty="0"/>
        </a:p>
      </dgm:t>
    </dgm:pt>
    <dgm:pt modelId="{DA3F2F2F-B5A8-4CFD-ABCE-1BC48CD913AF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GB" noProof="0" dirty="0">
            <a:solidFill>
              <a:schemeClr val="bg1"/>
            </a:solidFill>
          </a:endParaRPr>
        </a:p>
      </dgm:t>
    </dgm:pt>
    <dgm:pt modelId="{D4AFA5E0-6624-49A6-B10B-4FFA7483C001}" type="parTrans" cxnId="{307321D6-32A9-4F29-A35B-8328C6417311}">
      <dgm:prSet/>
      <dgm:spPr/>
      <dgm:t>
        <a:bodyPr rtlCol="0"/>
        <a:lstStyle/>
        <a:p>
          <a:pPr rtl="0"/>
          <a:endParaRPr lang="en-GB" noProof="0" dirty="0"/>
        </a:p>
      </dgm:t>
    </dgm:pt>
    <dgm:pt modelId="{038FE749-6004-418E-86C7-7C1B1D7930F4}" type="sibTrans" cxnId="{307321D6-32A9-4F29-A35B-8328C6417311}">
      <dgm:prSet/>
      <dgm:spPr/>
      <dgm:t>
        <a:bodyPr rtlCol="0"/>
        <a:lstStyle/>
        <a:p>
          <a:pPr rtl="0"/>
          <a:endParaRPr lang="en-GB" noProof="0" dirty="0"/>
        </a:p>
      </dgm:t>
    </dgm:pt>
    <dgm:pt modelId="{B2F9B3BC-1849-4A4A-BBE4-752B9B492C76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GB" noProof="0" dirty="0">
            <a:solidFill>
              <a:schemeClr val="bg1"/>
            </a:solidFill>
          </a:endParaRPr>
        </a:p>
      </dgm:t>
    </dgm:pt>
    <dgm:pt modelId="{48FD486C-824F-4590-8CFC-BC1053E533DD}" type="parTrans" cxnId="{BB48F2B9-3F80-43D5-9223-76526A774C2D}">
      <dgm:prSet/>
      <dgm:spPr/>
      <dgm:t>
        <a:bodyPr rtlCol="0"/>
        <a:lstStyle/>
        <a:p>
          <a:pPr rtl="0"/>
          <a:endParaRPr lang="en-GB" noProof="0" dirty="0"/>
        </a:p>
      </dgm:t>
    </dgm:pt>
    <dgm:pt modelId="{2946CE56-B018-4C0E-918D-0B36D170024F}" type="sibTrans" cxnId="{BB48F2B9-3F80-43D5-9223-76526A774C2D}">
      <dgm:prSet/>
      <dgm:spPr/>
      <dgm:t>
        <a:bodyPr rtlCol="0"/>
        <a:lstStyle/>
        <a:p>
          <a:pPr rtl="0"/>
          <a:endParaRPr lang="en-GB" noProof="0" dirty="0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ScaleX="130326" custScaleY="146617" custLinFactNeighborX="-763" custLinFactNeighborY="-5464"/>
      <dgm:spPr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</dgm:spPr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44680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30326" custScaleY="146617"/>
      <dgm:spPr>
        <a:prstGeom prst="rect">
          <a:avLst/>
        </a:prstGeom>
        <a:ln>
          <a:noFill/>
        </a:ln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44680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30326" custScaleY="146617"/>
      <dgm:spPr>
        <a:prstGeom prst="rect">
          <a:avLst/>
        </a:prstGeom>
        <a:ln>
          <a:noFill/>
        </a:ln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44680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ScaleX="130326" custScaleY="146617"/>
      <dgm:spPr>
        <a:prstGeom prst="rect">
          <a:avLst/>
        </a:prstGeom>
        <a:ln>
          <a:noFill/>
        </a:ln>
      </dgm:spPr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44680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82102" y="368939"/>
          <a:ext cx="2194559" cy="24688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2624" y="3081438"/>
          <a:ext cx="237921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1500" kern="1200" noProof="0" dirty="0">
              <a:solidFill>
                <a:schemeClr val="bg1"/>
              </a:solidFill>
            </a:rPr>
            <a:t>Sister</a:t>
          </a:r>
          <a:br>
            <a:rPr lang="en-GB" sz="1500" kern="1200" noProof="0" dirty="0">
              <a:solidFill>
                <a:schemeClr val="bg1"/>
              </a:solidFill>
            </a:rPr>
          </a:br>
          <a:r>
            <a:rPr lang="en-GB" sz="1500" kern="1200" noProof="0" dirty="0">
              <a:solidFill>
                <a:schemeClr val="bg1"/>
              </a:solidFill>
            </a:rPr>
            <a:t>Christian</a:t>
          </a:r>
        </a:p>
      </dsp:txBody>
      <dsp:txXfrm>
        <a:off x="2624" y="3081438"/>
        <a:ext cx="2379213" cy="487349"/>
      </dsp:txXfrm>
    </dsp:sp>
    <dsp:sp modelId="{7D166BBB-55AF-452C-B9A0-94A1EE55FF4F}">
      <dsp:nvSpPr>
        <dsp:cNvPr id="0" name=""/>
        <dsp:cNvSpPr/>
      </dsp:nvSpPr>
      <dsp:spPr>
        <a:xfrm>
          <a:off x="2624" y="3416310"/>
          <a:ext cx="237921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2890526" y="460948"/>
          <a:ext cx="2194559" cy="2468883"/>
        </a:xfrm>
        <a:prstGeom prst="rect">
          <a:avLst/>
        </a:prstGeom>
        <a:solidFill>
          <a:schemeClr val="accent2">
            <a:hueOff val="2054433"/>
            <a:satOff val="0"/>
            <a:lumOff val="6209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2798199" y="3081438"/>
          <a:ext cx="237921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GB" sz="1500" kern="1200" noProof="0" dirty="0">
            <a:solidFill>
              <a:schemeClr val="bg1"/>
            </a:solidFill>
          </a:endParaRPr>
        </a:p>
      </dsp:txBody>
      <dsp:txXfrm>
        <a:off x="2798199" y="3081438"/>
        <a:ext cx="2379213" cy="487349"/>
      </dsp:txXfrm>
    </dsp:sp>
    <dsp:sp modelId="{1223E777-77CB-4A9A-BF21-12B513842696}">
      <dsp:nvSpPr>
        <dsp:cNvPr id="0" name=""/>
        <dsp:cNvSpPr/>
      </dsp:nvSpPr>
      <dsp:spPr>
        <a:xfrm>
          <a:off x="2798199" y="3416310"/>
          <a:ext cx="237921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5686101" y="460948"/>
          <a:ext cx="2194559" cy="2468883"/>
        </a:xfrm>
        <a:prstGeom prst="rect">
          <a:avLst/>
        </a:prstGeom>
        <a:solidFill>
          <a:schemeClr val="accent2">
            <a:hueOff val="4108866"/>
            <a:satOff val="0"/>
            <a:lumOff val="12419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5593774" y="3081438"/>
          <a:ext cx="237921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GB" sz="1500" kern="1200" noProof="0" dirty="0">
            <a:solidFill>
              <a:schemeClr val="bg1"/>
            </a:solidFill>
          </a:endParaRPr>
        </a:p>
      </dsp:txBody>
      <dsp:txXfrm>
        <a:off x="5593774" y="3081438"/>
        <a:ext cx="2379213" cy="487349"/>
      </dsp:txXfrm>
    </dsp:sp>
    <dsp:sp modelId="{EE420F84-477D-4635-BEF8-66426E9A259D}">
      <dsp:nvSpPr>
        <dsp:cNvPr id="0" name=""/>
        <dsp:cNvSpPr/>
      </dsp:nvSpPr>
      <dsp:spPr>
        <a:xfrm>
          <a:off x="5593774" y="3416310"/>
          <a:ext cx="237921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8481676" y="460948"/>
          <a:ext cx="2194559" cy="2468883"/>
        </a:xfrm>
        <a:prstGeom prst="rect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8389349" y="3081438"/>
          <a:ext cx="237921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GB" sz="1500" kern="1200" noProof="0" dirty="0">
            <a:solidFill>
              <a:schemeClr val="bg1"/>
            </a:solidFill>
          </a:endParaRPr>
        </a:p>
      </dsp:txBody>
      <dsp:txXfrm>
        <a:off x="8389349" y="3081438"/>
        <a:ext cx="2379213" cy="487349"/>
      </dsp:txXfrm>
    </dsp:sp>
    <dsp:sp modelId="{5A7600AF-A34B-4D03-B3D6-B3C760AE8E06}">
      <dsp:nvSpPr>
        <dsp:cNvPr id="0" name=""/>
        <dsp:cNvSpPr/>
      </dsp:nvSpPr>
      <dsp:spPr>
        <a:xfrm>
          <a:off x="8389349" y="3416310"/>
          <a:ext cx="237921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B86346-59A2-4282-9A64-05524C79D8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1D54C-AFC8-47F5-B030-A8ED60D088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6B27D-C1ED-4C55-9062-2279210E96ED}" type="datetime1">
              <a:rPr lang="en-GB" smtClean="0"/>
              <a:t>14/01/2025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D8396-DC49-433C-84C0-BD573781E5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A06B3-9442-49D9-BE03-080DCCEA19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5AD26-F754-4E27-9D95-B069583ABB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08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1EAF8-BEF3-4EDD-99CF-6435314FE1C9}" type="datetime1">
              <a:rPr lang="en-GB" smtClean="0"/>
              <a:pPr/>
              <a:t>14/01/2025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272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536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507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016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518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816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073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057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308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533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038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GB" sz="4000" dirty="0"/>
              <a:t>Interpreting Belief Data</a:t>
            </a:r>
            <a:br>
              <a:rPr lang="en-GB" sz="4000" dirty="0"/>
            </a:br>
            <a:r>
              <a:rPr lang="en-GB" sz="1200" dirty="0"/>
              <a:t>Various</a:t>
            </a:r>
            <a:br>
              <a:rPr lang="en-GB" dirty="0"/>
            </a:br>
            <a:r>
              <a:rPr lang="en-GB" sz="1200" dirty="0"/>
              <a:t>Visualizations of Belief Concepts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GB" dirty="0"/>
              <a:t>Christian Ainscough</a:t>
            </a:r>
            <a:endParaRPr lang="en-GB" sz="2000" dirty="0">
              <a:solidFill>
                <a:schemeClr val="bg1"/>
              </a:solidFill>
            </a:endParaRPr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Thanks to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Interpreting Belief Data</a:t>
            </a:r>
          </a:p>
        </p:txBody>
      </p:sp>
      <p:graphicFrame>
        <p:nvGraphicFramePr>
          <p:cNvPr id="7" name="Content Placeholder 2" descr="Team SmartArt graphic">
            <a:extLst>
              <a:ext uri="{FF2B5EF4-FFF2-40B4-BE49-F238E27FC236}">
                <a16:creationId xmlns:a16="http://schemas.microsoft.com/office/drawing/2014/main" id="{03C6056F-38E4-47B4-87B7-F1F7D129B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7049099"/>
              </p:ext>
            </p:extLst>
          </p:nvPr>
        </p:nvGraphicFramePr>
        <p:xfrm>
          <a:off x="576263" y="1825625"/>
          <a:ext cx="107711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D5D16-EDC5-46DE-A0B9-0765F4F5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/>
              <a:t>13/01/2025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/>
              <a:t>13/01/2025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n-GB" dirty="0"/>
              <a:t>11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 err="1"/>
              <a:t>nterpreting</a:t>
            </a:r>
            <a:r>
              <a:rPr lang="en-GB" dirty="0"/>
              <a:t> Belief Data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Thank for</a:t>
            </a:r>
            <a:br>
              <a:rPr lang="en-GB" dirty="0"/>
            </a:br>
            <a:r>
              <a:rPr lang="en-GB" dirty="0"/>
              <a:t>Listening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GB" dirty="0"/>
              <a:t>Christian Ainscough</a:t>
            </a:r>
          </a:p>
          <a:p>
            <a:pPr rtl="0"/>
            <a:r>
              <a:rPr lang="en-GB" dirty="0"/>
              <a:t>jaggling@gmail.com</a:t>
            </a:r>
          </a:p>
          <a:p>
            <a:pPr rtl="0"/>
            <a:endParaRPr lang="en-GB" dirty="0"/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63256"/>
            <a:ext cx="6190488" cy="1451344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5400" dirty="0"/>
              <a:t>America a God-fearing country?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algn="l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C4043"/>
                </a:solidFill>
                <a:effectLst/>
                <a:latin typeface="inherit"/>
              </a:rPr>
              <a:t>Over recent decades, surveys (e.g., Pew Research and GALLUP) have shown a decline in traditional religious beliefs and affiliation in the U.S., with more Americans identifying as "nones" (atheist, agnostic, or unaffiliated).</a:t>
            </a:r>
          </a:p>
          <a:p>
            <a:pPr rtl="0"/>
            <a:r>
              <a:rPr lang="en-GB" dirty="0"/>
              <a:t>So is this true ?</a:t>
            </a:r>
          </a:p>
          <a:p>
            <a:pPr rtl="0"/>
            <a:endParaRPr lang="en-GB" dirty="0"/>
          </a:p>
          <a:p>
            <a:r>
              <a:rPr lang="en-GB" b="1" i="0" dirty="0">
                <a:solidFill>
                  <a:srgbClr val="202124"/>
                </a:solidFill>
                <a:effectLst/>
                <a:latin typeface="Inter"/>
              </a:rPr>
              <a:t>"The greatest trick the devil ever pulled was convincing the world he did not exist". - The Usual Suspects (1995).</a:t>
            </a:r>
          </a:p>
          <a:p>
            <a:pPr rtl="0"/>
            <a:endParaRPr lang="en-GB" dirty="0"/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/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/>
              <a:t>13/01/2025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Interpreting Belief Data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spc="400" dirty="0">
                <a:latin typeface="+mn-lt"/>
              </a:rPr>
              <a:t>So, What did I do ?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sz="2000" dirty="0">
                <a:solidFill>
                  <a:schemeClr val="bg1"/>
                </a:solidFill>
              </a:rPr>
              <a:t>What graphs etc did I get python to create 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81C3F16-A778-14E6-9F2B-D7FD5579F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/>
          <a:lstStyle/>
          <a:p>
            <a:r>
              <a:rPr lang="en-US" dirty="0"/>
              <a:t>Bar chart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F2D903-C968-B841-AF73-F45CFE151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1781" y="1825625"/>
            <a:ext cx="6720214" cy="4351338"/>
          </a:xfrm>
          <a:noFill/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D47EF1A-B5A6-4A63-7653-CB98F302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 dirty="0"/>
              <a:t>13/1/2025</a:t>
            </a:r>
            <a:r>
              <a:rPr lang="en-GB" dirty="0"/>
              <a:t>"</a:t>
            </a:r>
            <a:r>
              <a:rPr lang="en-GB" sz="800" dirty="0"/>
              <a:t>This bar chart compares the different levels of belief in various concepts."</a:t>
            </a:r>
            <a:endParaRPr lang="en-GB" sz="800" noProof="0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EEF179E0-4827-7DF7-BC7D-1A42E5F7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dirty="0"/>
              <a:t>Interpreting Belief Data</a:t>
            </a:r>
            <a:endParaRPr lang="en-GB" noProof="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b="1" cap="all" spc="100" smtClean="0"/>
              <a:pPr rtl="0">
                <a:spcAft>
                  <a:spcPts val="600"/>
                </a:spcAft>
              </a:pPr>
              <a:t>4</a:t>
            </a:fld>
            <a:endParaRPr lang="en-GB" b="1" cap="all" spc="100"/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sz="3600"/>
              <a:t>The way to get started is to quit talking and begin doing.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sz="1800"/>
              <a:t>Walt Disney</a:t>
            </a:r>
          </a:p>
        </p:txBody>
      </p:sp>
      <p:pic>
        <p:nvPicPr>
          <p:cNvPr id="8" name="Picture Placeholder 7" descr="mountains at sunset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/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Interpreting Belief Data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n-GB" dirty="0"/>
              <a:t>Pie Chart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DBF730-ACFC-1D76-142D-FDFD519AD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9649" y="1825625"/>
            <a:ext cx="4544478" cy="4351338"/>
          </a:xfrm>
          <a:noFill/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E329AB9C-2F79-F8BC-B27F-008C5D280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 dirty="0"/>
              <a:t>13/01/2025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840BF8B-F5FD-4CF8-747C-3AACD7930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dirty="0"/>
              <a:t>Interpreting Belief Data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b="1" cap="all" spc="100" smtClean="0"/>
              <a:pPr rtl="0">
                <a:spcAft>
                  <a:spcPts val="600"/>
                </a:spcAft>
              </a:pPr>
              <a:t>6</a:t>
            </a:fld>
            <a:endParaRPr lang="en-GB" b="1" cap="all" spc="100"/>
          </a:p>
        </p:txBody>
      </p:sp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n-GB" dirty="0"/>
              <a:t>Scatter Chart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A5194C5-F261-527B-4A4C-8FB0F258D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4687" y="1825625"/>
            <a:ext cx="6934402" cy="4351338"/>
          </a:xfrm>
          <a:noFill/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0C2A29C3-A42A-4A54-28D9-1A06CD0C60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 dirty="0"/>
              <a:t>9/3/20XX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59B9F5C7-F611-6008-48F5-C86B32E66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/>
              <a:t>Interpreting Belief Data</a:t>
            </a:r>
            <a:endParaRPr lang="en-GB" noProof="0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75E8A34-B156-5009-8C7E-B916DD9F2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/>
              <a:pPr rtl="0">
                <a:spcAft>
                  <a:spcPts val="600"/>
                </a:spcAft>
              </a:pPr>
              <a:t>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n-GB" dirty="0"/>
              <a:t>Heatmap</a:t>
            </a:r>
          </a:p>
        </p:txBody>
      </p:sp>
      <p:pic>
        <p:nvPicPr>
          <p:cNvPr id="8" name="Content Placeholder 7" descr="A diagram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D1BCC89F-B04A-E1E1-BBCD-F2BE6D835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/>
        </p:blipFill>
        <p:spPr>
          <a:xfrm>
            <a:off x="2875833" y="1825625"/>
            <a:ext cx="6172110" cy="4351338"/>
          </a:xfrm>
          <a:noFill/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E8D9EBB-D457-EA0C-5077-F6AC6C5EB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 dirty="0"/>
              <a:t>13/01/2025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62F7AC8-40FE-C0E5-8BCF-880D4D440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Interpreting Belief Data</a:t>
            </a:r>
            <a:endParaRPr lang="en-GB" noProof="0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b="1" cap="all" spc="100" smtClean="0"/>
              <a:pPr rtl="0">
                <a:spcAft>
                  <a:spcPts val="600"/>
                </a:spcAft>
              </a:pPr>
              <a:t>8</a:t>
            </a:fld>
            <a:endParaRPr lang="en-GB" b="1" cap="all" spc="100"/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/>
              <a:t>Summary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Secularism does not seem to be on the rise </a:t>
            </a:r>
          </a:p>
          <a:p>
            <a:pPr rtl="0"/>
            <a:r>
              <a:rPr lang="en-GB" dirty="0"/>
              <a:t>Shock!</a:t>
            </a:r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pic>
        <p:nvPicPr>
          <p:cNvPr id="22" name="Picture Placeholder 21" descr="mountains under near dusk sky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3" b="63"/>
          <a:stretch/>
        </p:blipFill>
        <p:spPr/>
      </p:pic>
      <p:pic>
        <p:nvPicPr>
          <p:cNvPr id="18" name="Picture Placeholder 17" descr="mountains at sunset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77" b="177"/>
          <a:stretch/>
        </p:blipFill>
        <p:spPr/>
      </p:pic>
      <p:pic>
        <p:nvPicPr>
          <p:cNvPr id="20" name="Picture Placeholder 19" descr="mountains at sunset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209" b="209"/>
          <a:stretch/>
        </p:blipFill>
        <p:spPr/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Interpreting Belief Data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6_TF89338750_Win32" id="{41E8F413-9A18-4BDF-B28A-7CD5BF285DD4}" vid="{F5763C4E-78C1-4EFB-B9F5-2F4B07C76D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{078E643D-D835-4AE8-AA8E-863CEA2757AC}tf89338750_win32</Template>
  <TotalTime>86</TotalTime>
  <Words>230</Words>
  <Application>Microsoft Office PowerPoint</Application>
  <PresentationFormat>Widescreen</PresentationFormat>
  <Paragraphs>59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inherit</vt:lpstr>
      <vt:lpstr>Inter</vt:lpstr>
      <vt:lpstr>Univers</vt:lpstr>
      <vt:lpstr>GradientUnivers</vt:lpstr>
      <vt:lpstr>Interpreting Belief Data Various Visualizations of Belief Concepts  </vt:lpstr>
      <vt:lpstr>America a God-fearing country?</vt:lpstr>
      <vt:lpstr>So, What did I do ?</vt:lpstr>
      <vt:lpstr>Bar chart</vt:lpstr>
      <vt:lpstr>The way to get started is to quit talking and begin doing.</vt:lpstr>
      <vt:lpstr>Pie Chart</vt:lpstr>
      <vt:lpstr>Scatter Chart</vt:lpstr>
      <vt:lpstr>Heatmap</vt:lpstr>
      <vt:lpstr>Summary</vt:lpstr>
      <vt:lpstr>Thanks to</vt:lpstr>
      <vt:lpstr>Thank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Christian Ainscough</dc:creator>
  <cp:lastModifiedBy>Christian Ainscough</cp:lastModifiedBy>
  <cp:revision>1</cp:revision>
  <dcterms:created xsi:type="dcterms:W3CDTF">2025-01-13T19:17:18Z</dcterms:created>
  <dcterms:modified xsi:type="dcterms:W3CDTF">2025-01-14T21:53:24Z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